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 userDrawn="1"/>
        </p:nvSpPr>
        <p:spPr>
          <a:xfrm>
            <a:off x="1643042" y="4286256"/>
            <a:ext cx="5857916" cy="1785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 userDrawn="1"/>
        </p:nvSpPr>
        <p:spPr>
          <a:xfrm>
            <a:off x="714348" y="1928802"/>
            <a:ext cx="7786742" cy="1857388"/>
          </a:xfrm>
          <a:prstGeom prst="wedgeRoundRectCallout">
            <a:avLst>
              <a:gd name="adj1" fmla="val -3055"/>
              <a:gd name="adj2" fmla="val -5052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1643074" cy="1714512"/>
          </a:xfrm>
          <a:prstGeom prst="rect">
            <a:avLst/>
          </a:prstGeom>
        </p:spPr>
      </p:pic>
      <p:pic>
        <p:nvPicPr>
          <p:cNvPr id="12" name="Рисунок 11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88" y="3214686"/>
            <a:ext cx="1643074" cy="1714512"/>
          </a:xfrm>
          <a:prstGeom prst="rect">
            <a:avLst/>
          </a:prstGeom>
        </p:spPr>
      </p:pic>
      <p:pic>
        <p:nvPicPr>
          <p:cNvPr id="13" name="Рисунок 12" descr="0_4a40d_5322024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1643074" cy="1714512"/>
          </a:xfrm>
          <a:prstGeom prst="rect">
            <a:avLst/>
          </a:prstGeom>
        </p:spPr>
      </p:pic>
      <p:pic>
        <p:nvPicPr>
          <p:cNvPr id="14" name="Рисунок 13" descr="0_4a40d_5322024a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3143248"/>
            <a:ext cx="1500198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142852"/>
            <a:ext cx="8572560" cy="6500858"/>
          </a:xfrm>
          <a:prstGeom prst="round2DiagRect">
            <a:avLst>
              <a:gd name="adj1" fmla="val 13346"/>
              <a:gd name="adj2" fmla="val 0"/>
            </a:avLst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4a40d_5322024a_X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928794" cy="2040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CCBC-5623-4341-AC3B-369011664F9D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3982-C447-4E68-BFD8-059414385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611611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008712" cy="2304256"/>
          </a:xfrm>
        </p:spPr>
        <p:txBody>
          <a:bodyPr>
            <a:normAutofit/>
          </a:bodyPr>
          <a:lstStyle/>
          <a:p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41383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6462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Картинка 14 из 77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9963">
            <a:off x="0" y="3970514"/>
            <a:ext cx="21431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а 126 из 2197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6684303" y="1403648"/>
            <a:ext cx="22907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Картинка 674 из 53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5656" y="-159212"/>
            <a:ext cx="32146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Картинка 298 из 39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-1033966">
            <a:off x="5248250" y="-292174"/>
            <a:ext cx="25384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-основной (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практический)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в краеведческий музей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488832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18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зимний лес»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624736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27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06613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Семейно – экологическая викторина «Зимующие птицы»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488832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91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«Дятел»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77686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78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«Воробушки на снегу»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480720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77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Лепка «Воробушки на кормушке»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56784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86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«Птица»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ФОТОАЛЬБОМ\Занятия фото ср.гр\DSCF1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08712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6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31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III этап – заключительный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выставка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" y="1988840"/>
            <a:ext cx="327585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 descr="C:\Users\пк\Desktop\ФОТО ПРОЕКТ\DSCF3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583264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птиц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3404"/>
            <a:ext cx="4968552" cy="396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пк\Desktop\ФОТОАЛЬБОМ\ФОТО праздник птиц\121_FUJI\DSCF1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3624"/>
            <a:ext cx="374538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ФОТОАЛЬБОМ\ФОТО праздник птиц\121_FUJI\DSCF1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40" y="692696"/>
            <a:ext cx="381642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5040560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Сидят вороны по столбам, галдят на ветках галки,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Привольно прыгать воробьям, как бы крутя скакалки.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Но если долго снег идет и долго длится вьюга,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Тогда, друзья, приходится пичугам нашим туго.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Сугробами засыпаны бугры, дворы, дорожки,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Не могут пташки отыскать ни зернышка, ни крошки.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 вот летают все слабей ворона, галка, воробей…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Скорей на помощь, дети! Вот в этот самый трудный час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Спасенье птицы ждут от вас. Кормите их! Согрейте! 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Повесьте домик на суку! Рассыпьте крошки на снегу,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А то и манной кашки… И оживут бедняжки!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 небу весело скользя, взлетят пернатые друзья</a:t>
            </a:r>
            <a:b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 пропоют, чирикая: “Спасибо вам великое!”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    К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Мухаммади</a:t>
            </a:r>
            <a:endParaRPr lang="ru-RU" sz="20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462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845863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84076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99392"/>
            <a:ext cx="154305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тицы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окружают нас круглый год, принося людям пользу и радость.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холодное время года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И мы, педагоги, совместно с родителями, должны научить воспитанников видеть это, пополняя представления о зимующих птицах, их повадках и образе жизни, создать условия для общения ребенка с миром природы.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проекте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(январь – март)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– 5 лет.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средней группы, родители воспитанников.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«Социализация», «Коммуникация», «Познание», «Труд», «Художественное творчество», «Чтение художественной литературы»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-1033966">
            <a:off x="6458912" y="-369610"/>
            <a:ext cx="2430239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представление детей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зимующих птицах.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Цель</a:t>
            </a:r>
            <a:r>
              <a:rPr lang="ru-RU" i="1" dirty="0">
                <a:solidFill>
                  <a:srgbClr val="002060"/>
                </a:solidFill>
              </a:rPr>
              <a:t>: формирование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  <a:r>
              <a:rPr lang="ru-RU" i="1" dirty="0">
                <a:solidFill>
                  <a:srgbClr val="002060"/>
                </a:solidFill>
              </a:rPr>
              <a:t>экологических знаний о зимующих птицах и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  <a:r>
              <a:rPr lang="ru-RU" i="1" dirty="0">
                <a:solidFill>
                  <a:srgbClr val="002060"/>
                </a:solidFill>
              </a:rPr>
              <a:t>ответственного, бережного отношения к ним.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Задачи:</a:t>
            </a:r>
            <a:endParaRPr lang="ru-RU" i="1" dirty="0">
              <a:solidFill>
                <a:srgbClr val="002060"/>
              </a:solidFill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Пополнить предметно-развивающую среду по теме проекта.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Расширить кругозор детей о зимующих птицах.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Способствовать развитию творческих и интеллектуальных способностей воспитанников.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Привлечь воспитанников и родителей к помощи птицам в трудных зимних условиях.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Картинка 126 из 219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020272" y="-171400"/>
            <a:ext cx="22907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272808" cy="11430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4600"/>
            <a:ext cx="8352927" cy="5742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46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840760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86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Конкурс кормушек «Столовая для птиц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комушки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смастерили,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столовую открыли!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60851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499992" cy="417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97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im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512</TotalTime>
  <Words>102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Zima</vt:lpstr>
      <vt:lpstr>Проект  «Зимующие птицы»</vt:lpstr>
      <vt:lpstr>Презентация PowerPoint</vt:lpstr>
      <vt:lpstr>Актуальность</vt:lpstr>
      <vt:lpstr>О проекте</vt:lpstr>
      <vt:lpstr>Презентация PowerPoint</vt:lpstr>
      <vt:lpstr>I этап - подготовительный  </vt:lpstr>
      <vt:lpstr>Презентация PowerPoint</vt:lpstr>
      <vt:lpstr>Конкурс кормушек «Столовая для птиц</vt:lpstr>
      <vt:lpstr>Мы комушки смастерили,  мы столовую открыли!</vt:lpstr>
      <vt:lpstr>II этап -основной ( практический) Экскурсия в краеведческий музей</vt:lpstr>
      <vt:lpstr>Экскурсия в библиотеку «Путешествие в зимний лес»</vt:lpstr>
      <vt:lpstr>Семейно – экологическая викторина «Зимующие птицы»</vt:lpstr>
      <vt:lpstr>Продуктивная деятельность Рисование «Дятел»</vt:lpstr>
      <vt:lpstr>Аппликация «Воробушки на снегу»</vt:lpstr>
      <vt:lpstr>Лепка «Воробушки на кормушке»</vt:lpstr>
      <vt:lpstr>Конструирование «Птица»</vt:lpstr>
      <vt:lpstr>Подвижные игры</vt:lpstr>
      <vt:lpstr>III этап – заключительный     Творческая выставка</vt:lpstr>
      <vt:lpstr>Праздник птиц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user</cp:lastModifiedBy>
  <cp:revision>51</cp:revision>
  <dcterms:created xsi:type="dcterms:W3CDTF">2014-04-05T15:05:02Z</dcterms:created>
  <dcterms:modified xsi:type="dcterms:W3CDTF">2024-04-21T09:12:11Z</dcterms:modified>
</cp:coreProperties>
</file>